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1" r:id="rId4"/>
    <p:sldId id="262" r:id="rId5"/>
    <p:sldId id="263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0989A6-B714-43B9-97D5-895813776372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F4E951-FF5D-4BD3-94E0-BD0299361A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Restart </a:t>
            </a:r>
            <a:br>
              <a:rPr lang="cs-CZ" dirty="0" smtClean="0"/>
            </a:br>
            <a:r>
              <a:rPr lang="cs-CZ" dirty="0" smtClean="0"/>
              <a:t>v Libereckém kraji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Doba trvání: leden 2011 – únor 2012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OBSAH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Cílová skupina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 smtClean="0"/>
              <a:t>nám můžete pomoci 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Cílová skupina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Zaměstnanci, se kterými byl nebo bude rozvázán pracovní poměr podle § 52 odst. 1 a), b), c) zákona č. 262/2006 Sb., ZP nebo jejich pracovní poměr skončí dohodou z týž důvodů</a:t>
            </a:r>
          </a:p>
          <a:p>
            <a:endParaRPr lang="cs-CZ" dirty="0" smtClean="0"/>
          </a:p>
          <a:p>
            <a:r>
              <a:rPr lang="cs-CZ" dirty="0" smtClean="0"/>
              <a:t>Zaměstnanci, kteří přišli o zaměstnání v rámci hromadného propouštění dle § 62 zákona č. 262/2006 Sb., ZP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Zaměstnanci, kteří mohou uplatnit okamžité zrušení pracovního poměru ze strany zaměstnavatele z důvodu nevyplácení mzdy (platu) zaměstnavatelem nebo jakékoliv její části do 15 dnů po uplynutí termínu splatnosti, na základě § 56 odst. b) zákona č. 262/2006 Sb., ZP</a:t>
            </a:r>
          </a:p>
          <a:p>
            <a:endParaRPr lang="cs-CZ" dirty="0" smtClean="0"/>
          </a:p>
          <a:p>
            <a:r>
              <a:rPr lang="cs-CZ" dirty="0" smtClean="0"/>
              <a:t>Zaměstnanci ohroženi ztrátou  zaměstnání, prokázanou písemně ze strany </a:t>
            </a:r>
            <a:r>
              <a:rPr lang="cs-CZ" dirty="0" smtClean="0"/>
              <a:t>zaměstnavatele</a:t>
            </a:r>
          </a:p>
          <a:p>
            <a:endParaRPr lang="cs-CZ" dirty="0" smtClean="0"/>
          </a:p>
          <a:p>
            <a:r>
              <a:rPr lang="cs-CZ" dirty="0" smtClean="0"/>
              <a:t>Zaměstnanci, kterým končí PS na dobu určitou a na základě čestného prohlášení zaměstnavatele nebude nadále prodloužena</a:t>
            </a:r>
            <a:endParaRPr lang="cs-CZ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 čem </a:t>
            </a:r>
            <a:r>
              <a:rPr lang="cs-CZ" sz="3600" b="1" dirty="0" smtClean="0"/>
              <a:t>nám </a:t>
            </a:r>
            <a:r>
              <a:rPr lang="cs-CZ" sz="3600" b="1" dirty="0" smtClean="0"/>
              <a:t>můžete pomoci?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Předat kontakt:</a:t>
            </a:r>
          </a:p>
          <a:p>
            <a:endParaRPr lang="cs-CZ" dirty="0" smtClean="0"/>
          </a:p>
          <a:p>
            <a:pPr lvl="3"/>
            <a:r>
              <a:rPr lang="cs-CZ" sz="2400" dirty="0" smtClean="0"/>
              <a:t>Na koordinátora projektu pro oblast Liberec.</a:t>
            </a:r>
          </a:p>
          <a:p>
            <a:pPr lvl="3">
              <a:buNone/>
            </a:pPr>
            <a:endParaRPr lang="cs-CZ" sz="2400" dirty="0" smtClean="0"/>
          </a:p>
          <a:p>
            <a:pPr lvl="3"/>
            <a:r>
              <a:rPr lang="cs-CZ" sz="2400" dirty="0" smtClean="0"/>
              <a:t>Informační leták.</a:t>
            </a:r>
          </a:p>
          <a:p>
            <a:pPr lvl="3">
              <a:buNone/>
            </a:pPr>
            <a:endParaRPr lang="cs-CZ" sz="2400" dirty="0" smtClean="0"/>
          </a:p>
          <a:p>
            <a:pPr lvl="3"/>
            <a:r>
              <a:rPr lang="cs-CZ" sz="2400" dirty="0" smtClean="0"/>
              <a:t>Odkaz na naši pomoc budoucímu uchazeči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Co můžete získat?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Dotované místo po dobu 6 měsíců na mzdu a mzdové náklady do výše 3násobku minimální mzdy při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Předpokladem je uchazeč z projektu RESTART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601272" cy="1417638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Realizátor projektu pro zadavatele ÚP v Liberci – ATTEST s.r.o.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/>
          <a:lstStyle/>
          <a:p>
            <a:endParaRPr lang="cs-CZ" sz="1600" b="1" dirty="0" smtClean="0"/>
          </a:p>
          <a:p>
            <a:r>
              <a:rPr lang="cs-CZ" sz="1600" b="1" dirty="0" smtClean="0"/>
              <a:t>Vedoucí projektu – Mgr. Zuzana </a:t>
            </a:r>
            <a:r>
              <a:rPr lang="cs-CZ" sz="1600" b="1" dirty="0" err="1" smtClean="0"/>
              <a:t>Mečířová</a:t>
            </a:r>
            <a:r>
              <a:rPr lang="cs-CZ" sz="1600" b="1" dirty="0" smtClean="0"/>
              <a:t> 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Tel. 774 831 451</a:t>
            </a:r>
          </a:p>
          <a:p>
            <a:r>
              <a:rPr lang="cs-CZ" sz="1600" b="1" dirty="0" smtClean="0"/>
              <a:t>E-mail: </a:t>
            </a:r>
            <a:r>
              <a:rPr lang="cs-CZ" sz="1600" b="1" dirty="0" err="1" smtClean="0"/>
              <a:t>mecirova</a:t>
            </a:r>
            <a:r>
              <a:rPr lang="cs-CZ" sz="1600" b="1" dirty="0" smtClean="0"/>
              <a:t>@</a:t>
            </a:r>
            <a:r>
              <a:rPr lang="cs-CZ" sz="1600" b="1" dirty="0" err="1" smtClean="0"/>
              <a:t>attest.cz</a:t>
            </a:r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Koordinátor pro oblast Liberec – </a:t>
            </a:r>
            <a:r>
              <a:rPr lang="cs-CZ" sz="1600" b="1" dirty="0" smtClean="0"/>
              <a:t>Martin </a:t>
            </a:r>
            <a:r>
              <a:rPr lang="cs-CZ" sz="1600" b="1" dirty="0" err="1" smtClean="0"/>
              <a:t>Mařan</a:t>
            </a:r>
            <a:endParaRPr lang="cs-CZ" sz="1600" b="1" dirty="0" smtClean="0"/>
          </a:p>
          <a:p>
            <a:endParaRPr lang="cs-CZ" sz="1600" dirty="0" smtClean="0"/>
          </a:p>
          <a:p>
            <a:pPr lvl="1"/>
            <a:r>
              <a:rPr lang="cs-CZ" sz="1600" b="1" dirty="0" smtClean="0"/>
              <a:t>Tel.: 776 831 643</a:t>
            </a:r>
          </a:p>
          <a:p>
            <a:pPr lvl="1"/>
            <a:r>
              <a:rPr lang="cs-CZ" sz="1600" b="1" dirty="0" smtClean="0"/>
              <a:t>E-mail: </a:t>
            </a:r>
            <a:r>
              <a:rPr lang="cs-CZ" sz="1600" b="1" dirty="0" err="1" smtClean="0"/>
              <a:t>maran</a:t>
            </a:r>
            <a:r>
              <a:rPr lang="cs-CZ" sz="1600" b="1" dirty="0" smtClean="0"/>
              <a:t>@</a:t>
            </a:r>
            <a:r>
              <a:rPr lang="cs-CZ" sz="1600" b="1" dirty="0" err="1" smtClean="0"/>
              <a:t>attest.cz</a:t>
            </a:r>
            <a:endParaRPr lang="cs-CZ" sz="1600" b="1" dirty="0" smtClean="0"/>
          </a:p>
          <a:p>
            <a:pPr lvl="1"/>
            <a:r>
              <a:rPr lang="cs-CZ" sz="1600" b="1" dirty="0" smtClean="0"/>
              <a:t>www.</a:t>
            </a:r>
            <a:r>
              <a:rPr lang="cs-CZ" sz="1600" b="1" dirty="0" err="1" smtClean="0"/>
              <a:t>lb</a:t>
            </a:r>
            <a:r>
              <a:rPr lang="cs-CZ" sz="1600" b="1" dirty="0" smtClean="0"/>
              <a:t>-restart.</a:t>
            </a:r>
            <a:r>
              <a:rPr lang="cs-CZ" sz="1600" b="1" dirty="0" err="1" smtClean="0"/>
              <a:t>cz</a:t>
            </a:r>
            <a:endParaRPr lang="cs-CZ" sz="1600" b="1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 </a:t>
            </a:r>
            <a:r>
              <a:rPr lang="cs-CZ" sz="4800" dirty="0" smtClean="0"/>
              <a:t>Děkuji za pozornost</a:t>
            </a:r>
            <a:r>
              <a:rPr lang="cs-CZ" dirty="0" smtClean="0"/>
              <a:t>.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250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Restart  v Libereckém kraji</vt:lpstr>
      <vt:lpstr>OBSAH</vt:lpstr>
      <vt:lpstr>Cílová skupina</vt:lpstr>
      <vt:lpstr>Snímek 4</vt:lpstr>
      <vt:lpstr>V čem nám můžete pomoci?</vt:lpstr>
      <vt:lpstr>Co můžete získat?</vt:lpstr>
      <vt:lpstr>Realizátor projektu pro zadavatele ÚP v Liberci – ATTEST s.r.o.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Restart  v Libereckém kraji</dc:title>
  <dc:creator>ruzena</dc:creator>
  <cp:lastModifiedBy>Mařan</cp:lastModifiedBy>
  <cp:revision>26</cp:revision>
  <dcterms:created xsi:type="dcterms:W3CDTF">2011-02-03T08:59:44Z</dcterms:created>
  <dcterms:modified xsi:type="dcterms:W3CDTF">2011-04-26T09:13:17Z</dcterms:modified>
</cp:coreProperties>
</file>